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14" y="-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7.png"/><Relationship Id="rId7" Type="http://schemas.openxmlformats.org/officeDocument/2006/relationships/image" Target="../media/image9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7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7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9" Type="http://schemas.openxmlformats.org/officeDocument/2006/relationships/image" Target="../media/image80.png"/><Relationship Id="rId3" Type="http://schemas.openxmlformats.org/officeDocument/2006/relationships/image" Target="../media/image24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7" Type="http://schemas.openxmlformats.org/officeDocument/2006/relationships/image" Target="../media/image2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4" Type="http://schemas.openxmlformats.org/officeDocument/2006/relationships/image" Target="../media/image85.png"/><Relationship Id="rId4" Type="http://schemas.openxmlformats.org/officeDocument/2006/relationships/image" Target="../media/image47.png"/><Relationship Id="rId9" Type="http://schemas.openxmlformats.org/officeDocument/2006/relationships/image" Target="../media/image32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7.png"/><Relationship Id="rId7" Type="http://schemas.openxmlformats.org/officeDocument/2006/relationships/image" Target="../media/image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5138" y="3315947"/>
            <a:ext cx="7240136" cy="32836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9904" y="6627782"/>
            <a:ext cx="5965906" cy="540340"/>
            <a:chOff x="6159904" y="6627782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904" y="6627782"/>
              <a:ext cx="5965906" cy="540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3716" y="6480488"/>
            <a:ext cx="5539002" cy="897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471" y="4286976"/>
            <a:ext cx="5083888" cy="19082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5" y="3532843"/>
            <a:ext cx="3841352" cy="3552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97547" cy="886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1383441" cy="6206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7722" y="2813469"/>
            <a:ext cx="6954743" cy="4105636"/>
            <a:chOff x="6047722" y="2813469"/>
            <a:chExt cx="6954743" cy="41056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7722" y="2813469"/>
              <a:ext cx="6954743" cy="4105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7722" y="7543922"/>
            <a:ext cx="6171429" cy="2221714"/>
            <a:chOff x="6047722" y="7543922"/>
            <a:chExt cx="6171429" cy="2221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7722" y="7543922"/>
              <a:ext cx="6171429" cy="2221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809" y="2312948"/>
            <a:ext cx="2776559" cy="3731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15497" y="2402312"/>
            <a:ext cx="146788" cy="146788"/>
            <a:chOff x="6015497" y="2402312"/>
            <a:chExt cx="146788" cy="146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497" y="2402312"/>
              <a:ext cx="146788" cy="1467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46501" y="7112753"/>
            <a:ext cx="1114626" cy="3515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50193" y="7191218"/>
            <a:ext cx="146788" cy="146788"/>
            <a:chOff x="5950193" y="7191218"/>
            <a:chExt cx="146788" cy="146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0193" y="7191218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1383441" cy="6206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3847" y="2876010"/>
            <a:ext cx="8521766" cy="4448388"/>
            <a:chOff x="993847" y="2876010"/>
            <a:chExt cx="8521766" cy="44483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847" y="2876010"/>
              <a:ext cx="8521766" cy="44483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811" y="2386384"/>
            <a:ext cx="1114626" cy="3515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539" y="2464853"/>
            <a:ext cx="146788" cy="146788"/>
            <a:chOff x="976539" y="2464853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539" y="2464853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430" y="7663653"/>
            <a:ext cx="1297083" cy="3515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202" y="7718894"/>
            <a:ext cx="146788" cy="146788"/>
            <a:chOff x="904202" y="7718894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7718894"/>
              <a:ext cx="146788" cy="146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2875" y="5385074"/>
            <a:ext cx="2281999" cy="1711500"/>
            <a:chOff x="11832875" y="5385074"/>
            <a:chExt cx="2281999" cy="17115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2875" y="5385074"/>
              <a:ext cx="2281999" cy="17115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91123" y="5102422"/>
            <a:ext cx="886159" cy="351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94891" y="5180892"/>
            <a:ext cx="146788" cy="146788"/>
            <a:chOff x="11694891" y="5180892"/>
            <a:chExt cx="146788" cy="146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4891" y="5180892"/>
              <a:ext cx="146788" cy="146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202" y="8190085"/>
            <a:ext cx="6171429" cy="1665064"/>
            <a:chOff x="904202" y="8190085"/>
            <a:chExt cx="6171429" cy="16650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202" y="8190085"/>
              <a:ext cx="6171429" cy="16650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471" y="4286976"/>
            <a:ext cx="5055317" cy="1936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5" y="3532843"/>
            <a:ext cx="3736590" cy="3552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97547" cy="886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016" y="1283416"/>
            <a:ext cx="1408374" cy="5435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71519" y="-435905"/>
            <a:ext cx="23210577" cy="13682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990" y="2239628"/>
            <a:ext cx="4675815" cy="597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9254" y="2364655"/>
            <a:ext cx="146788" cy="146788"/>
            <a:chOff x="1369254" y="2364655"/>
            <a:chExt cx="146788" cy="1467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254" y="2364655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5882" y="5370981"/>
            <a:ext cx="2213272" cy="2140587"/>
            <a:chOff x="11735882" y="5370981"/>
            <a:chExt cx="2213272" cy="21405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5882" y="5370981"/>
              <a:ext cx="2213272" cy="2140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77190" y="7654885"/>
            <a:ext cx="2135948" cy="2046987"/>
            <a:chOff x="11777190" y="7654885"/>
            <a:chExt cx="2135948" cy="20469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7190" y="7654885"/>
              <a:ext cx="2135948" cy="20469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7190" y="3025970"/>
            <a:ext cx="2171964" cy="2171964"/>
            <a:chOff x="11777190" y="3025970"/>
            <a:chExt cx="2171964" cy="21719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7190" y="3025970"/>
              <a:ext cx="2171964" cy="21719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1828364" cy="634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0172" y="3078151"/>
            <a:ext cx="3823377" cy="6171429"/>
            <a:chOff x="1900172" y="3078151"/>
            <a:chExt cx="3823377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0172" y="3078151"/>
              <a:ext cx="382337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5887" y="3078151"/>
            <a:ext cx="3471429" cy="6171429"/>
            <a:chOff x="7105887" y="3078151"/>
            <a:chExt cx="34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5887" y="3078151"/>
              <a:ext cx="34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8486" y="3078151"/>
            <a:ext cx="3471429" cy="6171429"/>
            <a:chOff x="12298486" y="3078151"/>
            <a:chExt cx="34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8486" y="3078151"/>
              <a:ext cx="34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016" y="1283416"/>
            <a:ext cx="820250" cy="5573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22375" y="3158692"/>
            <a:ext cx="6171429" cy="6171429"/>
            <a:chOff x="6222375" y="3158692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2375" y="3158692"/>
              <a:ext cx="6171429" cy="61714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3" y="3158692"/>
            <a:ext cx="6170400" cy="617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3" y="3158692"/>
            <a:ext cx="6170400" cy="617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7973" y="4399759"/>
            <a:ext cx="5170876" cy="1158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3430" y="1598630"/>
            <a:ext cx="2784091" cy="561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7486" y="1202845"/>
            <a:ext cx="1877749" cy="1381074"/>
            <a:chOff x="9607486" y="1202845"/>
            <a:chExt cx="1877749" cy="13810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2343" y="1054873"/>
              <a:ext cx="1671574" cy="168257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607486" y="1744526"/>
              <a:ext cx="994796" cy="290558"/>
              <a:chOff x="9607486" y="1744526"/>
              <a:chExt cx="994796" cy="29055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7486" y="1744526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3469" y="1678761"/>
              <a:ext cx="1130685" cy="3976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2668" y="3274211"/>
            <a:ext cx="1462243" cy="5520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3430" y="4949792"/>
            <a:ext cx="1075491" cy="5658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3430" y="6625373"/>
            <a:ext cx="1370376" cy="5562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73430" y="8300954"/>
            <a:ext cx="1351329" cy="565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7711" y="906465"/>
            <a:ext cx="6904117" cy="18701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397" y="2485416"/>
            <a:ext cx="2600145" cy="5515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2343" y="2722107"/>
            <a:ext cx="1814432" cy="1682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07486" y="3411761"/>
            <a:ext cx="994796" cy="290558"/>
            <a:chOff x="9607486" y="3411761"/>
            <a:chExt cx="994796" cy="2905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7486" y="3411761"/>
              <a:ext cx="994796" cy="2905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469" y="3345995"/>
            <a:ext cx="1130685" cy="3976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02343" y="4389342"/>
            <a:ext cx="1814432" cy="16825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7486" y="5078995"/>
            <a:ext cx="994796" cy="290558"/>
            <a:chOff x="9607486" y="5078995"/>
            <a:chExt cx="994796" cy="2905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7486" y="5078995"/>
              <a:ext cx="994796" cy="2905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469" y="5013230"/>
            <a:ext cx="1130685" cy="3976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2343" y="6056577"/>
            <a:ext cx="1862051" cy="1682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7486" y="6746230"/>
            <a:ext cx="994796" cy="290558"/>
            <a:chOff x="9607486" y="6746230"/>
            <a:chExt cx="994796" cy="2905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7486" y="6746230"/>
              <a:ext cx="994796" cy="2905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469" y="6680465"/>
            <a:ext cx="1130685" cy="3976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02343" y="7723812"/>
            <a:ext cx="1814432" cy="16825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7486" y="8413465"/>
            <a:ext cx="994796" cy="290558"/>
            <a:chOff x="9607486" y="8413465"/>
            <a:chExt cx="994796" cy="2905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7486" y="8413465"/>
              <a:ext cx="994796" cy="2905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469" y="8347700"/>
            <a:ext cx="1130685" cy="39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8186" y="4281358"/>
            <a:ext cx="9354756" cy="1781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791" y="3532843"/>
              <a:ext cx="3509601" cy="355293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8427" y="4850945"/>
              <a:ext cx="2397547" cy="8869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4211" y="2393982"/>
            <a:ext cx="8032843" cy="5544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456593" cy="6206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0264" y="3533358"/>
            <a:ext cx="146788" cy="146788"/>
            <a:chOff x="1660264" y="3533358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264" y="3533358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019" y="5654350"/>
            <a:ext cx="2146250" cy="5558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211" y="3388496"/>
            <a:ext cx="15010891" cy="10847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7756" y="1299323"/>
            <a:ext cx="3787795" cy="563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202" y="5246226"/>
            <a:ext cx="17886674" cy="798425"/>
            <a:chOff x="904202" y="5246226"/>
            <a:chExt cx="17886674" cy="7984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5246226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5246226"/>
            <a:ext cx="2443697" cy="798425"/>
            <a:chOff x="904202" y="5246226"/>
            <a:chExt cx="2443697" cy="7984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202" y="5246226"/>
              <a:ext cx="2443697" cy="7984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6490" y="5390573"/>
            <a:ext cx="2152871" cy="5438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4202" y="7147941"/>
            <a:ext cx="4457072" cy="2044257"/>
            <a:chOff x="904202" y="7147941"/>
            <a:chExt cx="4457072" cy="20442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4202" y="7147941"/>
              <a:ext cx="4457072" cy="2044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1431" y="7147941"/>
            <a:ext cx="5216794" cy="2044257"/>
            <a:chOff x="6011431" y="7147941"/>
            <a:chExt cx="5216794" cy="20442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1431" y="7147941"/>
              <a:ext cx="5216794" cy="20442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92645" y="7147941"/>
            <a:ext cx="5921492" cy="2044257"/>
            <a:chOff x="11892645" y="7147941"/>
            <a:chExt cx="5921492" cy="20442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92645" y="7147941"/>
              <a:ext cx="5921492" cy="2044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1524" y="7724613"/>
            <a:ext cx="1289342" cy="167085"/>
            <a:chOff x="2761524" y="7724613"/>
            <a:chExt cx="1289342" cy="1670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1524" y="7724613"/>
              <a:ext cx="1289342" cy="1670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43911" y="7789108"/>
            <a:ext cx="1289342" cy="167085"/>
            <a:chOff x="8243911" y="7789108"/>
            <a:chExt cx="1289342" cy="1670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3911" y="7789108"/>
              <a:ext cx="1289342" cy="1670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91773" y="7829375"/>
            <a:ext cx="1289342" cy="216064"/>
            <a:chOff x="14591773" y="7829375"/>
            <a:chExt cx="1289342" cy="2160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91773" y="7829375"/>
              <a:ext cx="1289342" cy="21606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67754" y="5437077"/>
            <a:ext cx="6354595" cy="56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4211" y="2393982"/>
            <a:ext cx="7748957" cy="5449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540" y="1283416"/>
            <a:ext cx="1383441" cy="6206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7754" y="1299325"/>
            <a:ext cx="3587281" cy="5637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2425" y="3276248"/>
            <a:ext cx="5746399" cy="6171429"/>
            <a:chOff x="5992425" y="3276248"/>
            <a:chExt cx="574639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2425" y="3276248"/>
              <a:ext cx="574639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8928" y="4333166"/>
            <a:ext cx="5470136" cy="19272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1" y="3532843"/>
            <a:ext cx="3717544" cy="3552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97547" cy="886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6164" y="967244"/>
            <a:ext cx="3043029" cy="14394522"/>
            <a:chOff x="8026164" y="967244"/>
            <a:chExt cx="3043029" cy="143945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026164" y="967244"/>
              <a:ext cx="3043029" cy="14394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4211" y="2393982"/>
            <a:ext cx="9936319" cy="5449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540" y="1283416"/>
            <a:ext cx="1456593" cy="620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2782" y="3125411"/>
            <a:ext cx="12071338" cy="544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68043" y="3248747"/>
            <a:ext cx="146788" cy="146788"/>
            <a:chOff x="1668043" y="3248747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8043" y="324874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4860684"/>
            <a:ext cx="17886674" cy="798425"/>
            <a:chOff x="904202" y="4860684"/>
            <a:chExt cx="17886674" cy="7984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4860684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202" y="4860684"/>
            <a:ext cx="2443697" cy="798425"/>
            <a:chOff x="904202" y="4860684"/>
            <a:chExt cx="2443697" cy="7984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202" y="4860684"/>
              <a:ext cx="2443697" cy="7984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3540" y="5007235"/>
            <a:ext cx="1456593" cy="6206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4211" y="5957630"/>
            <a:ext cx="7859805" cy="554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79472" y="6080966"/>
            <a:ext cx="146788" cy="146788"/>
            <a:chOff x="1679472" y="6080966"/>
            <a:chExt cx="146788" cy="146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472" y="6080966"/>
              <a:ext cx="146788" cy="146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67165" y="9763334"/>
            <a:ext cx="3736686" cy="382688"/>
            <a:chOff x="11467165" y="9763334"/>
            <a:chExt cx="3736686" cy="3826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67165" y="9763334"/>
              <a:ext cx="3736686" cy="3826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5899" y="6795914"/>
            <a:ext cx="1003780" cy="24867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03195" y="9452400"/>
            <a:ext cx="357180" cy="30394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46483" y="9449010"/>
            <a:ext cx="491418" cy="3039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63020" y="9449010"/>
            <a:ext cx="491418" cy="3039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35432" y="9449010"/>
            <a:ext cx="484237" cy="3039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11801" y="9449010"/>
            <a:ext cx="498323" cy="30394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06260" y="9449010"/>
            <a:ext cx="491418" cy="3039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37179" y="9439994"/>
            <a:ext cx="491418" cy="3039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45528" y="9449010"/>
            <a:ext cx="491418" cy="3039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36563" y="9449010"/>
            <a:ext cx="491418" cy="30394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65420" y="9449010"/>
            <a:ext cx="553542" cy="3039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51802" y="9476549"/>
            <a:ext cx="588627" cy="3039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83409" y="6642990"/>
            <a:ext cx="11692805" cy="174561"/>
            <a:chOff x="2383409" y="6642990"/>
            <a:chExt cx="11692805" cy="1745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83409" y="6642990"/>
              <a:ext cx="11692805" cy="1745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75691" y="6817552"/>
            <a:ext cx="11045374" cy="174405"/>
            <a:chOff x="2375691" y="6817552"/>
            <a:chExt cx="11045374" cy="1744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75691" y="6817552"/>
              <a:ext cx="11045374" cy="1744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75691" y="6991957"/>
            <a:ext cx="8624699" cy="176080"/>
            <a:chOff x="2375691" y="6991957"/>
            <a:chExt cx="8624699" cy="1760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75691" y="6991957"/>
              <a:ext cx="8624699" cy="1760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83409" y="7357468"/>
            <a:ext cx="10900628" cy="174561"/>
            <a:chOff x="2383409" y="7357468"/>
            <a:chExt cx="10900628" cy="17456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83409" y="7357468"/>
              <a:ext cx="10900628" cy="1745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92026" y="7532030"/>
            <a:ext cx="9398109" cy="173003"/>
            <a:chOff x="2392026" y="7532030"/>
            <a:chExt cx="9398109" cy="17300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2026" y="7532030"/>
              <a:ext cx="9398109" cy="1730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92026" y="7705033"/>
            <a:ext cx="7766790" cy="173003"/>
            <a:chOff x="2392026" y="7705033"/>
            <a:chExt cx="7766790" cy="17300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92026" y="7705033"/>
              <a:ext cx="7766790" cy="1730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83409" y="8075830"/>
            <a:ext cx="11802960" cy="174561"/>
            <a:chOff x="2383409" y="8075830"/>
            <a:chExt cx="11802960" cy="1745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83409" y="8075830"/>
              <a:ext cx="11802960" cy="1745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375691" y="8431878"/>
            <a:ext cx="10382510" cy="174561"/>
            <a:chOff x="2375691" y="8431878"/>
            <a:chExt cx="10382510" cy="1745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75691" y="8431878"/>
              <a:ext cx="10382510" cy="1745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75691" y="8260819"/>
            <a:ext cx="10908347" cy="173003"/>
            <a:chOff x="2375691" y="8260819"/>
            <a:chExt cx="10908347" cy="17300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75691" y="8260819"/>
              <a:ext cx="10908347" cy="1730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375691" y="8816038"/>
            <a:ext cx="5854121" cy="174561"/>
            <a:chOff x="2375691" y="8816038"/>
            <a:chExt cx="5854121" cy="17456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75691" y="8816038"/>
              <a:ext cx="5854121" cy="1745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75691" y="8996094"/>
            <a:ext cx="6482126" cy="173003"/>
            <a:chOff x="2375691" y="8996094"/>
            <a:chExt cx="6482126" cy="17300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75691" y="8996094"/>
              <a:ext cx="6482126" cy="17300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375691" y="9164955"/>
            <a:ext cx="5936737" cy="174561"/>
            <a:chOff x="2375691" y="9164955"/>
            <a:chExt cx="5936737" cy="17456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75691" y="9164955"/>
              <a:ext cx="5936737" cy="17456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626262" y="9842233"/>
            <a:ext cx="1131939" cy="249019"/>
            <a:chOff x="11626262" y="9842233"/>
            <a:chExt cx="1131939" cy="24901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626262" y="9856904"/>
              <a:ext cx="204605" cy="204605"/>
              <a:chOff x="11626262" y="9856904"/>
              <a:chExt cx="204605" cy="204605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626262" y="9856904"/>
                <a:ext cx="204605" cy="204605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98909" y="9817097"/>
              <a:ext cx="516213" cy="33908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855071" y="9842233"/>
            <a:ext cx="1131987" cy="238545"/>
            <a:chOff x="12855071" y="9842233"/>
            <a:chExt cx="1131987" cy="23854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855071" y="9856904"/>
              <a:ext cx="204605" cy="204605"/>
              <a:chOff x="12855071" y="9856904"/>
              <a:chExt cx="204605" cy="20460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855071" y="9856904"/>
                <a:ext cx="204605" cy="204605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127766" y="9817097"/>
              <a:ext cx="516213" cy="33908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004352" y="9842233"/>
            <a:ext cx="1131944" cy="249019"/>
            <a:chOff x="14004352" y="9842233"/>
            <a:chExt cx="1131944" cy="24901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004352" y="9856904"/>
              <a:ext cx="204605" cy="204605"/>
              <a:chOff x="14004352" y="9856904"/>
              <a:chExt cx="204605" cy="20460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004352" y="9856904"/>
                <a:ext cx="204605" cy="204605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277004" y="9817097"/>
              <a:ext cx="516213" cy="33908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312220" y="9805620"/>
            <a:ext cx="5565902" cy="351540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974211" y="3865582"/>
            <a:ext cx="7920091" cy="54496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679472" y="3988914"/>
            <a:ext cx="146788" cy="146788"/>
            <a:chOff x="1679472" y="3988914"/>
            <a:chExt cx="146788" cy="1467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472" y="3988914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471" y="4286977"/>
            <a:ext cx="3968936" cy="19272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5791" y="3532843"/>
            <a:ext cx="3717544" cy="3552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8427" y="4850945"/>
            <a:ext cx="2397547" cy="886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540" y="1283416"/>
            <a:ext cx="1084602" cy="620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5783" y="1676348"/>
            <a:ext cx="6171429" cy="60943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5731" y="1286583"/>
            <a:ext cx="6171429" cy="7543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197" y="3199924"/>
            <a:ext cx="9670669" cy="5371123"/>
            <a:chOff x="367197" y="3199924"/>
            <a:chExt cx="9670669" cy="5371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197" y="3199924"/>
              <a:ext cx="9670669" cy="53711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5783" y="5109042"/>
            <a:ext cx="6171429" cy="609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2022-06-08T02:20:57Z</dcterms:created>
  <dcterms:modified xsi:type="dcterms:W3CDTF">2022-06-07T18:32:34Z</dcterms:modified>
</cp:coreProperties>
</file>